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55D1-36D8-4AD8-BB26-4A8FD2DE72D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21377-8F7D-44C1-B741-FB157D06AA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9D73-217E-46E5-BE21-70117EA58E6B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4877-8CC7-4689-84B7-3CDFDF456E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FDCA0-3874-4F51-8366-C3BD1C87401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4238-A606-4017-90B8-C5BD21C5A7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D3C5A-7817-4E78-A956-6B38C43758B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6C55E-DF46-43E1-A08D-A376758C6D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914AA-8A09-4E1D-8596-F9F02A81D94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F622-7039-4296-9BB5-D8AB13FD22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5C3DD-F99A-4E7C-A135-95938F36346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8B1A8-F8BD-4B3D-B5A4-B6BDDC9DE4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958F-359A-4B0D-94FD-FBF98BAF7DA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ED3E1-8B1D-4163-8FA9-A7AC8FAEFF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C34E-018E-48A2-931C-8890007082D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7B00-F125-4222-AC9C-AF0267456A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73968-11E1-4D78-A29A-C289021A416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94EC-FB4D-4B78-BDFF-9DA0FF6A3F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FC78-A7B8-4191-8616-EB1C192C1107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385D-1DAF-42F3-9C04-B1C9150A68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619D-1982-4E9F-89FF-956D47A9201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77D67-77BD-41A5-A6F8-5F7F700991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AEDBC-0D87-423E-BE2C-42CC8C1AFE8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474368-D160-4529-921B-D4E0E5FEF9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latin typeface="Comic Sans MS" pitchFamily="66" charset="0"/>
              </a:rPr>
              <a:t>DE ESTRUCTURACIÓN 9</a:t>
            </a:r>
            <a:br>
              <a:rPr lang="es-ES" dirty="0" smtClean="0">
                <a:latin typeface="Comic Sans MS" pitchFamily="66" charset="0"/>
              </a:rPr>
            </a:br>
            <a:endParaRPr lang="es-ES" dirty="0" smtClean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dirty="0" smtClean="0">
                <a:solidFill>
                  <a:srgbClr val="C00000"/>
                </a:solidFill>
                <a:latin typeface="Comic Sans MS" pitchFamily="66" charset="0"/>
              </a:rPr>
              <a:t>1)</a:t>
            </a:r>
            <a:r>
              <a:rPr lang="es-ES" sz="2400" dirty="0" smtClean="0">
                <a:latin typeface="Comic Sans MS" pitchFamily="66" charset="0"/>
              </a:rPr>
              <a:t> </a:t>
            </a:r>
            <a:r>
              <a:rPr lang="es-ES" sz="2400" dirty="0" smtClean="0">
                <a:solidFill>
                  <a:srgbClr val="C00000"/>
                </a:solidFill>
                <a:latin typeface="Comic Sans MS" pitchFamily="66" charset="0"/>
              </a:rPr>
              <a:t>Inventa un problema y resuélvelo. Utiliza los siguientes </a:t>
            </a:r>
            <a:r>
              <a:rPr lang="es-ES" sz="2400" b="1" dirty="0" smtClean="0">
                <a:solidFill>
                  <a:srgbClr val="C00000"/>
                </a:solidFill>
                <a:latin typeface="Comic Sans MS" pitchFamily="66" charset="0"/>
              </a:rPr>
              <a:t>datos</a:t>
            </a:r>
            <a:r>
              <a:rPr lang="es-ES" sz="2400" dirty="0" smtClean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es-ES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12’50</a:t>
            </a:r>
            <a:r>
              <a:rPr lang="es-ES" sz="24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es-ES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20</a:t>
            </a:r>
            <a:r>
              <a:rPr lang="es-ES" sz="24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es-ES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50</a:t>
            </a:r>
            <a:r>
              <a:rPr lang="es-ES" sz="24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es-ES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1’25</a:t>
            </a:r>
            <a:r>
              <a:rPr lang="es-ES" sz="2400" dirty="0" smtClean="0">
                <a:solidFill>
                  <a:srgbClr val="C00000"/>
                </a:solidFill>
                <a:latin typeface="Comic Sans MS" pitchFamily="66" charset="0"/>
              </a:rPr>
              <a:t>. La </a:t>
            </a:r>
            <a:r>
              <a:rPr lang="es-ES" sz="2400" b="1" dirty="0" smtClean="0">
                <a:solidFill>
                  <a:srgbClr val="C00000"/>
                </a:solidFill>
                <a:latin typeface="Comic Sans MS" pitchFamily="66" charset="0"/>
              </a:rPr>
              <a:t>solución </a:t>
            </a:r>
            <a:r>
              <a:rPr lang="es-ES" sz="2400" dirty="0" smtClean="0">
                <a:solidFill>
                  <a:srgbClr val="C00000"/>
                </a:solidFill>
                <a:latin typeface="Comic Sans MS" pitchFamily="66" charset="0"/>
              </a:rPr>
              <a:t>ha de ser </a:t>
            </a:r>
            <a:r>
              <a:rPr lang="es-ES" sz="2400" b="1" dirty="0" smtClean="0">
                <a:latin typeface="Comic Sans MS" pitchFamily="66" charset="0"/>
              </a:rPr>
              <a:t>16’25 €</a:t>
            </a:r>
            <a:r>
              <a:rPr lang="es-ES" sz="2400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</a:p>
        </p:txBody>
      </p:sp>
      <p:pic>
        <p:nvPicPr>
          <p:cNvPr id="3076" name="Picture 3" descr="C:\Users\Marta\AppData\Local\Microsoft\Windows\Temporary Internet Files\Content.IE5\23QIHL1K\moneda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1052513"/>
            <a:ext cx="8763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Program Files\Microsoft Office\MEDIA\CAGCAT10\j022202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1052513"/>
            <a:ext cx="819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32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DE ESTRUCTURACIÓN 9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4º DE EDUCACIÓN PRIMARIA</dc:title>
  <dc:creator>Marta</dc:creator>
  <cp:lastModifiedBy>Admin</cp:lastModifiedBy>
  <cp:revision>27</cp:revision>
  <dcterms:created xsi:type="dcterms:W3CDTF">2016-05-15T16:29:22Z</dcterms:created>
  <dcterms:modified xsi:type="dcterms:W3CDTF">2016-06-05T16:46:53Z</dcterms:modified>
</cp:coreProperties>
</file>